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ED73-6388-4E24-B0F2-6EE72FBD2B7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5755-EACB-4CEA-9E3C-10DF3D8E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47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ED73-6388-4E24-B0F2-6EE72FBD2B7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5755-EACB-4CEA-9E3C-10DF3D8E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ED73-6388-4E24-B0F2-6EE72FBD2B7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5755-EACB-4CEA-9E3C-10DF3D8E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5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ED73-6388-4E24-B0F2-6EE72FBD2B7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5755-EACB-4CEA-9E3C-10DF3D8E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ED73-6388-4E24-B0F2-6EE72FBD2B7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5755-EACB-4CEA-9E3C-10DF3D8E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0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ED73-6388-4E24-B0F2-6EE72FBD2B7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5755-EACB-4CEA-9E3C-10DF3D8E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2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ED73-6388-4E24-B0F2-6EE72FBD2B7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5755-EACB-4CEA-9E3C-10DF3D8E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8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ED73-6388-4E24-B0F2-6EE72FBD2B7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5755-EACB-4CEA-9E3C-10DF3D8E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ED73-6388-4E24-B0F2-6EE72FBD2B7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5755-EACB-4CEA-9E3C-10DF3D8E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ED73-6388-4E24-B0F2-6EE72FBD2B7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5755-EACB-4CEA-9E3C-10DF3D8E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60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ED73-6388-4E24-B0F2-6EE72FBD2B7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5755-EACB-4CEA-9E3C-10DF3D8E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05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0ED73-6388-4E24-B0F2-6EE72FBD2B7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05755-EACB-4CEA-9E3C-10DF3D8E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41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:fade/>
      </p:transition>
    </mc:Choice>
    <mc:Fallback xmlns="">
      <p:transition spd="slow" advClick="0" advTm="8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шаблоны\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0" y="3512989"/>
            <a:ext cx="9036496" cy="2796331"/>
          </a:xfrm>
        </p:spPr>
        <p:txBody>
          <a:bodyPr>
            <a:noAutofit/>
          </a:bodyPr>
          <a:lstStyle/>
          <a:p>
            <a:pPr algn="ctr"/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Страницы семейного альбома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Медведева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Вера Эдуардовна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 года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Цингалы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ѕС‚ РіРµСЂРѕРµРІ Р±С‹Р»С‹С… РІСЂРµРјС‘РЅ Раг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6136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6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:fad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шаблоны\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860032" y="2527911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Письма с фронта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В семейном альбоме хранятся два треугольных письма, написанных рукой Андрея Васильевича.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 себе пишет, что жив и здоров, живет хорошо. Передает приветы всем родным и близким.  В последнем письме просит брата помогать маме.</a:t>
            </a:r>
          </a:p>
        </p:txBody>
      </p:sp>
      <p:pic>
        <p:nvPicPr>
          <p:cNvPr id="6147" name="Picture 3" descr="C:\Users\User\Desktop\ВОВ\DSCN8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5" y="2996953"/>
            <a:ext cx="4032448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шаблоны\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355976" y="306896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Война…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Пусть память верную о ней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Хранят, об этой муке,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дети нынешних детей,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наших внуков внуки.</a:t>
            </a:r>
          </a:p>
        </p:txBody>
      </p:sp>
      <p:pic>
        <p:nvPicPr>
          <p:cNvPr id="3074" name="Picture 2" descr="C:\Users\User\Desktop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2984479" cy="39783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шаблоны\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716016" y="34290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То, что случилось, не забудем,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до конца мы помнить будем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 подвиг тот в сороковых,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 тех, кого уж нет в живых.</a:t>
            </a:r>
          </a:p>
        </p:txBody>
      </p:sp>
      <p:pic>
        <p:nvPicPr>
          <p:cNvPr id="4099" name="Picture 3" descr="C:\Users\User\Desktop\DSCN53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1" y="2780928"/>
            <a:ext cx="4254967" cy="34014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Источники информации:</a:t>
            </a: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 Сайт ОБД Мемориал;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 Архив семьи Пуртовой Г.М.;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 Архив семьи Медведевой В.Э.;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 Архив ЦАМО;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 Воспоминания Пуртова М.В.</a:t>
            </a:r>
          </a:p>
          <a:p>
            <a:pPr>
              <a:buFont typeface="Arial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шаблоны\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 Сайт ОБД Мемориал;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 Архив Пуртовой Г.М.;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 Архив Медведевой В.Э.;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 Сайт ЦАМО;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 Воспоминания Пуртова М.В.</a:t>
            </a:r>
          </a:p>
        </p:txBody>
      </p:sp>
      <p:pic>
        <p:nvPicPr>
          <p:cNvPr id="1026" name="Picture 2" descr="C:\Users\User\Desktop\шаблоны\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4" y="2701085"/>
            <a:ext cx="3422062" cy="3608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49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esktop\шаблоны\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575" y="-25792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Загайнов 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Николай Александрович</a:t>
            </a: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(крайний справа)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дедушка по отцовской линии. Родом с Алтайского края. Воевал в Финскую, был призван на фронт в первые дни в Великую Отечественную войну. Погиб в боях под Ленинградом. 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ВОВ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36" y="2708920"/>
            <a:ext cx="2859725" cy="3637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63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2050" name="Picture 2" descr="C:\Users\User\Desktop\шаблоны\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714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Пуртов 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Михаил Васильевич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(1918-1991гг)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Родился 6 октября 1918 года в д.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Чембакчино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Самаровского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района. В 1938 году был призван в ряды РККА, служил на Дальнем Востоке в отдельном 172 инженерно-саперном батальоне. Демобилизовался в октябре 1940 году.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июне 1941 года был мобилизован на фронт. Воевал в составе Первой Московской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гвардейской дивизии 175 стрелкового полка в составе 16 армии под командованием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К.К.Рокосовского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C:\Users\User\Desktop\ВОВ\IMG_20190919_103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780928"/>
            <a:ext cx="2842019" cy="3789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48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шаблоны\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716016" y="2996952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В битве за освобождении Москвы в одном из боёв 25 января 1942 года был тяжело ранен и получил контузию. Первоначально был отправлен в госпиталь в Москву, позже переведен в эвакогоспиталь г. Чкалов. В апреле был комиссован и выписан домой инвалидом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группы.</a:t>
            </a:r>
          </a:p>
        </p:txBody>
      </p:sp>
      <p:pic>
        <p:nvPicPr>
          <p:cNvPr id="2050" name="Picture 2" descr="C:\Users\User\Desktop\ВОВ\Пуртов Михаил Васильеви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780928"/>
            <a:ext cx="2952328" cy="3953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35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шаблоны\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26992" cy="694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105933" y="2996952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По возвращению  работал в системе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Самаровского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райрыболовпотребсоюза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 1942-1945 гг. В апреле 1945 года был избран председателем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Цингалинского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рыбкоопа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позднее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Селияровского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Елизаровского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рыбкоопов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В 1953 году был избран заведующим отдела торговли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Самаровского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райсовета.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Был награжден медалями: «За победу над Германией в ВОВ 1941-1945гг.», «За доблестный труд в годы ВОВ»</a:t>
            </a:r>
          </a:p>
        </p:txBody>
      </p:sp>
      <p:pic>
        <p:nvPicPr>
          <p:cNvPr id="5123" name="Picture 3" descr="C:\Users\User\Desktop\ВОВ\IMG_20190919_103649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2736304" cy="3985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5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шаблоны\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4178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716016" y="2060848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Пуртов 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Андрей Васильевич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(1927-1944гг)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Родился 17 октября 1927 года в д. Слушка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Самаровского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района. 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Когда старший брат Михаил вернулся с войны инвалидом, Андрей несколько раз пытался уйти на фронт добровольцем – не брали. В августе 1944 года, приписав себе год, в неполных 17 лет ушел на фронт. </a:t>
            </a:r>
          </a:p>
        </p:txBody>
      </p:sp>
      <p:pic>
        <p:nvPicPr>
          <p:cNvPr id="1026" name="Picture 2" descr="C:\Users\User\Desktop\ВОВ\i60PX4ZFW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192190" cy="2936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12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шаблоны\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27984" y="2852936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Воевал на 3-м Украинском фронте в составе 122-го гвардейского стрелкового Кишиневского полка 41-й гвардейской дивизии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Корсуньско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-Дунайской дивизии гвардии рядовым стрелком 4-й стрелковой роты. В феврале 1945 года был награжден медалью «За отвагу».</a:t>
            </a:r>
          </a:p>
        </p:txBody>
      </p:sp>
      <p:pic>
        <p:nvPicPr>
          <p:cNvPr id="2051" name="Picture 3" descr="C:\Users\User\Desktop\ВОВ\Пуртов Андрей Васильеви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2660547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00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User\Desktop\шаблоны\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Наградной лист.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«Тов. Пуртов в боях за Социалистическую Родину против немецко-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фашистких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захватчиков показал себя как мужественный, храбрый и смелый воин Красной Армии. В боях за село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Чабди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6.01.1945 г.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Пуртов под сильным ружейно-пулеметным огнем противника, идя на явное самопожертвование, скрытно подобрался к вражеским огневым точкам и гранатами уничтожил 3 пулемета противника и до 20 вражеских солдат и офицеров»</a:t>
            </a:r>
          </a:p>
        </p:txBody>
      </p:sp>
      <p:pic>
        <p:nvPicPr>
          <p:cNvPr id="3076" name="Picture 4" descr="C:\Users\User\Desktop\2020-02-16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38" y="2564904"/>
            <a:ext cx="2828757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9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шаблоны\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788024" y="2361219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«Считать без вести пропавшим в апреле 1945 года»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Дивизия, в которой служил Андрей Васильевич, принимала участие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Балатонской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операции на Будапештском направлении в марте 1945 года, штурмовала населенные пункты Чоп и Мор, и железнодорожные узлы. Вот там, в Венгрии под Балатоном, в начале апреля пропал без вести.</a:t>
            </a:r>
          </a:p>
        </p:txBody>
      </p:sp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3" y="2996953"/>
            <a:ext cx="4157276" cy="3024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23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607</Words>
  <Application>Microsoft Office PowerPoint</Application>
  <PresentationFormat>Экран (4:3)</PresentationFormat>
  <Paragraphs>63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 Arhiv</cp:lastModifiedBy>
  <cp:revision>35</cp:revision>
  <dcterms:created xsi:type="dcterms:W3CDTF">2020-02-18T07:29:05Z</dcterms:created>
  <dcterms:modified xsi:type="dcterms:W3CDTF">2020-03-25T04:14:14Z</dcterms:modified>
</cp:coreProperties>
</file>